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11601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58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826438"/>
            <a:ext cx="6425724" cy="388537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861650"/>
            <a:ext cx="5669756" cy="2694446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786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463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94173"/>
            <a:ext cx="1630055" cy="945769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94173"/>
            <a:ext cx="4795669" cy="94576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33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13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782285"/>
            <a:ext cx="6520220" cy="46423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468503"/>
            <a:ext cx="6520220" cy="244127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9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970867"/>
            <a:ext cx="3212862" cy="70809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970867"/>
            <a:ext cx="3212862" cy="708099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18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94176"/>
            <a:ext cx="6520220" cy="215710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735782"/>
            <a:ext cx="3198096" cy="134076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4076545"/>
            <a:ext cx="3198096" cy="5995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735782"/>
            <a:ext cx="3213847" cy="134076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4076545"/>
            <a:ext cx="3213847" cy="5995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83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44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279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44008"/>
            <a:ext cx="2438192" cy="2604029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606854"/>
            <a:ext cx="3827085" cy="793092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348037"/>
            <a:ext cx="2438192" cy="620265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5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44008"/>
            <a:ext cx="2438192" cy="2604029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606854"/>
            <a:ext cx="3827085" cy="793092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348037"/>
            <a:ext cx="2438192" cy="620265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38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94176"/>
            <a:ext cx="6520220" cy="2157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970867"/>
            <a:ext cx="6520220" cy="7080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343785"/>
            <a:ext cx="1700927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9AEF-880F-4B98-96FD-A92C23FA4FA4}" type="datetimeFigureOut">
              <a:rPr kumimoji="1" lang="ja-JP" altLang="en-US" smtClean="0"/>
              <a:t>2022/3/3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343785"/>
            <a:ext cx="2551390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343785"/>
            <a:ext cx="1700927" cy="5941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1D537-B29D-4391-AA36-7D87A830C9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53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D7573A-5FE4-4B3F-BA7F-391563D78501}"/>
              </a:ext>
            </a:extLst>
          </p:cNvPr>
          <p:cNvSpPr txBox="1"/>
          <p:nvPr/>
        </p:nvSpPr>
        <p:spPr>
          <a:xfrm>
            <a:off x="972017" y="614362"/>
            <a:ext cx="561564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※</a:t>
            </a:r>
            <a:r>
              <a:rPr kumimoji="1" lang="ja-JP" altLang="en-US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このテキストは削除してください。</a:t>
            </a:r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kumimoji="1" lang="en-US" altLang="ja-JP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kumimoji="1" lang="ja-JP" altLang="en-US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ワイドフレーム用</a:t>
            </a:r>
            <a:r>
              <a:rPr kumimoji="1" lang="en-US" altLang="ja-JP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</a:p>
          <a:p>
            <a:pPr algn="ctr"/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kumimoji="1" lang="ja-JP" altLang="en-US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スライドサイズ：横２１０ｍｍ　縦３１０ｍｍ</a:t>
            </a:r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kumimoji="1" lang="ja-JP" altLang="en-US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このスライドサイズ内にデザインを収めてください。</a:t>
            </a:r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endParaRPr kumimoji="1" lang="en-US" altLang="ja-JP" sz="2200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/>
            <a:r>
              <a:rPr kumimoji="1" lang="ja-JP" altLang="en-US" sz="22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なお、入稿の際は必ずＰＤＦにしてお送りください。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465035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MS UI Gothic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Sakaguchi Rika</dc:creator>
  <cp:lastModifiedBy>Sakaguchi Rika</cp:lastModifiedBy>
  <cp:revision>3</cp:revision>
  <dcterms:created xsi:type="dcterms:W3CDTF">2022-03-03T05:05:03Z</dcterms:created>
  <dcterms:modified xsi:type="dcterms:W3CDTF">2022-03-03T05:20:24Z</dcterms:modified>
</cp:coreProperties>
</file>